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94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5"/>
    <p:restoredTop sz="94654"/>
  </p:normalViewPr>
  <p:slideViewPr>
    <p:cSldViewPr snapToObjects="1">
      <p:cViewPr varScale="1">
        <p:scale>
          <a:sx n="104" d="100"/>
          <a:sy n="104" d="100"/>
        </p:scale>
        <p:origin x="55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F1D8E9-B80F-F245-A2C5-839A027468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3E452DF-995F-8F4C-AC43-3DDEFAC13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6A8010-BBAE-AB48-B788-107C99530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1D2E2F-EFC0-F441-8648-16EEC83EF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485912-9175-C042-A9B0-916220DB8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2520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72D563-106F-DA46-BA38-39E5F02AD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EA2C158-EB44-424C-833C-1B277D0AB8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E712B7-A726-BB4C-BAC5-2B06B9716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4767F0-A212-FA4A-BB21-B8202FBDA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FE30E4-99C1-3446-A844-684A38490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5730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442BC58-9574-E34A-88B0-2172AA64D1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DA8AC27-9C15-6D43-8413-3850072F6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498FDA-7900-BE4C-9FB5-6928F31F3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92EFF7-B74B-6F4F-8225-6C3E7E5D3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C52331-E390-8B43-8F31-603BCA8C7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4933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42E8A0-8F16-5F48-A55A-298359153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2F3EF1-C906-5A48-953B-8C67F033A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9A3E88-061F-9D41-844A-5F92385E1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F9D466-36E4-5B48-8090-0D9086028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1A2CB3-F68A-034F-88CA-F20459A65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0669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B9CF3C-8A46-644A-84DB-33C9113FA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73BA5F-F1BD-BC4D-AA9E-F438BABCBB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8B9F97-8900-354E-AA70-FA542E85A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41D972-E79F-A14F-9A2B-8624AE991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AF9C45-B82D-CF4E-990C-CEFD6A650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1459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B1AD78-BD6E-C441-8E29-829BA2437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C64C73-2C48-E94C-AF53-DB3BBF3A1C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B6EF7E-87DA-E247-A8EA-7983308AF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D747E1-B951-BB46-A604-CBB63359D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0862756-8CD7-E440-9C71-37E8A304C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8E2A99-FC44-B344-80D4-131C5D413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8564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6F4CC8-F93E-4C46-A941-2349A42E5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646D14-7AEE-7E4A-B3CB-55B2615B9A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9150CFA-2EB0-3546-90FD-81BB78C4AE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BB6F467-AC51-A94C-BEDA-813099C717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9721B0D-31FB-6446-A8DF-A3BE39620F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D52D061-DA1D-C64B-87DE-5AD20B61B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91B796-8B09-1F43-9D63-941BEE363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15A684E-BFDA-C841-B35A-26B99C446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5472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4F904E-44C5-EF4B-A501-A441875D8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FF34EF-E346-CA4D-B452-719E6B0DA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EE8C977-B9AB-724F-B0D5-5A30DD1DB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9FC5830-6590-264F-8838-E11517958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9985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F47826-09EA-0241-9C44-77BEEA702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36D29D0-9585-0B4E-86FF-824E769C6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EC78B7-BCE3-1549-AAF0-97A1371E5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4847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84BD13-835F-0C49-9BA5-0B2358617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5AFD26-96CE-1146-AB39-DD6536AC2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3126DC-30F7-3545-91EF-4CDB5EA2D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CB3AAD-D74B-F44A-97FD-D909BB99A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1EE1ED-CA86-6B49-8465-5089ED49E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B70411-20A4-244B-9838-E4434FAED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8439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AFEC39-1406-134A-970F-4E3F8E62A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0D45C3F-24A4-D940-92DB-AF488D294E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1D81962-D237-834A-A9E6-0742327E59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F761BE6-E7D4-5944-91F0-A00F02453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FAAB0E4-6D2F-C141-A49B-4906CB1BA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1BA965-4522-0A45-8222-1BD056D2D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5689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BD97CA2-10A2-8940-9EE4-4240EEA37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1B312D-88E5-934B-B1E9-43A810DC6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A35CC9-2E63-4448-B123-9DA8CC1BBB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BCF7B-996B-AE44-97D8-800C570FB381}" type="datetimeFigureOut">
              <a:rPr kumimoji="1" lang="zh-CN" altLang="en-US" smtClean="0"/>
              <a:t>2018/10/19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8B1910-2B71-3B49-AC4F-3F06038A7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A6C55C-0B82-5340-8367-942112CCD2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B1313-FFB0-D74E-BE93-854D78530E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5517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C2B5877-C61B-0A47-824B-71FACE46A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503" y="404664"/>
            <a:ext cx="8769813" cy="61926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EA4E982-9976-184A-BA39-EECF84620E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839"/>
          <a:stretch/>
        </p:blipFill>
        <p:spPr>
          <a:xfrm>
            <a:off x="2465998" y="5517232"/>
            <a:ext cx="7104789" cy="64807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2655122-52A5-E948-848C-5611CAFD7F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582" r="87421"/>
          <a:stretch/>
        </p:blipFill>
        <p:spPr>
          <a:xfrm>
            <a:off x="2465998" y="5223137"/>
            <a:ext cx="893698" cy="928142"/>
          </a:xfrm>
          <a:prstGeom prst="rect">
            <a:avLst/>
          </a:prstGeom>
        </p:spPr>
      </p:pic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307E832B-40D0-C24D-A19E-2FE8B3AB48F5}"/>
              </a:ext>
            </a:extLst>
          </p:cNvPr>
          <p:cNvCxnSpPr>
            <a:cxnSpLocks/>
          </p:cNvCxnSpPr>
          <p:nvPr/>
        </p:nvCxnSpPr>
        <p:spPr>
          <a:xfrm flipV="1">
            <a:off x="2465998" y="1484784"/>
            <a:ext cx="7014379" cy="3990381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EC805CE1-561E-4141-9C74-D7A968F63F3E}"/>
              </a:ext>
            </a:extLst>
          </p:cNvPr>
          <p:cNvCxnSpPr>
            <a:cxnSpLocks/>
          </p:cNvCxnSpPr>
          <p:nvPr/>
        </p:nvCxnSpPr>
        <p:spPr>
          <a:xfrm>
            <a:off x="2465998" y="1470759"/>
            <a:ext cx="7014379" cy="41145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52BDE444-1825-8E42-953B-D9B2AE146991}"/>
              </a:ext>
            </a:extLst>
          </p:cNvPr>
          <p:cNvCxnSpPr>
            <a:cxnSpLocks/>
          </p:cNvCxnSpPr>
          <p:nvPr/>
        </p:nvCxnSpPr>
        <p:spPr>
          <a:xfrm>
            <a:off x="2465999" y="3501008"/>
            <a:ext cx="70668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C9DC19D2-1E1B-8F49-ACFB-2FD2DEF98380}"/>
              </a:ext>
            </a:extLst>
          </p:cNvPr>
          <p:cNvCxnSpPr>
            <a:cxnSpLocks/>
          </p:cNvCxnSpPr>
          <p:nvPr/>
        </p:nvCxnSpPr>
        <p:spPr>
          <a:xfrm>
            <a:off x="5940000" y="1412776"/>
            <a:ext cx="0" cy="421644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18B631F6-6046-6245-AFDC-0F628A9516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838"/>
          <a:stretch/>
        </p:blipFill>
        <p:spPr>
          <a:xfrm>
            <a:off x="2465998" y="836712"/>
            <a:ext cx="7104789" cy="64807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ED9E10F-2FD4-9E43-BFAC-9A68359FE5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376" t="78529" r="1272" b="-1"/>
          <a:stretch/>
        </p:blipFill>
        <p:spPr>
          <a:xfrm>
            <a:off x="7608168" y="5013176"/>
            <a:ext cx="1872209" cy="114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424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C2B5877-C61B-0A47-824B-71FACE46A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503" y="404664"/>
            <a:ext cx="8769813" cy="61926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EA4E982-9976-184A-BA39-EECF84620E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839"/>
          <a:stretch/>
        </p:blipFill>
        <p:spPr>
          <a:xfrm>
            <a:off x="2465998" y="5517232"/>
            <a:ext cx="7104789" cy="64807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2655122-52A5-E948-848C-5611CAFD7F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582" r="87421"/>
          <a:stretch/>
        </p:blipFill>
        <p:spPr>
          <a:xfrm>
            <a:off x="2465998" y="5223137"/>
            <a:ext cx="893698" cy="928142"/>
          </a:xfrm>
          <a:prstGeom prst="rect">
            <a:avLst/>
          </a:prstGeom>
        </p:spPr>
      </p:pic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307E832B-40D0-C24D-A19E-2FE8B3AB48F5}"/>
              </a:ext>
            </a:extLst>
          </p:cNvPr>
          <p:cNvCxnSpPr>
            <a:cxnSpLocks/>
          </p:cNvCxnSpPr>
          <p:nvPr/>
        </p:nvCxnSpPr>
        <p:spPr>
          <a:xfrm flipV="1">
            <a:off x="2465998" y="1484784"/>
            <a:ext cx="7014379" cy="3990381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EC805CE1-561E-4141-9C74-D7A968F63F3E}"/>
              </a:ext>
            </a:extLst>
          </p:cNvPr>
          <p:cNvCxnSpPr>
            <a:cxnSpLocks/>
          </p:cNvCxnSpPr>
          <p:nvPr/>
        </p:nvCxnSpPr>
        <p:spPr>
          <a:xfrm>
            <a:off x="2465998" y="1470759"/>
            <a:ext cx="7014379" cy="41145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52BDE444-1825-8E42-953B-D9B2AE146991}"/>
              </a:ext>
            </a:extLst>
          </p:cNvPr>
          <p:cNvCxnSpPr>
            <a:cxnSpLocks/>
          </p:cNvCxnSpPr>
          <p:nvPr/>
        </p:nvCxnSpPr>
        <p:spPr>
          <a:xfrm>
            <a:off x="2465999" y="3501008"/>
            <a:ext cx="70668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C9DC19D2-1E1B-8F49-ACFB-2FD2DEF98380}"/>
              </a:ext>
            </a:extLst>
          </p:cNvPr>
          <p:cNvCxnSpPr>
            <a:cxnSpLocks/>
          </p:cNvCxnSpPr>
          <p:nvPr/>
        </p:nvCxnSpPr>
        <p:spPr>
          <a:xfrm>
            <a:off x="5940000" y="1300783"/>
            <a:ext cx="0" cy="421644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18B631F6-6046-6245-AFDC-0F628A9516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838"/>
          <a:stretch/>
        </p:blipFill>
        <p:spPr>
          <a:xfrm>
            <a:off x="2465998" y="836712"/>
            <a:ext cx="7104789" cy="64807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ED9E10F-2FD4-9E43-BFAC-9A68359FE5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376" t="78529" r="1272" b="-1"/>
          <a:stretch/>
        </p:blipFill>
        <p:spPr>
          <a:xfrm>
            <a:off x="7608168" y="5013176"/>
            <a:ext cx="1872209" cy="114416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CA58419-3EB8-0E42-B17C-523AD18BAAF7}"/>
              </a:ext>
            </a:extLst>
          </p:cNvPr>
          <p:cNvSpPr/>
          <p:nvPr/>
        </p:nvSpPr>
        <p:spPr>
          <a:xfrm>
            <a:off x="7092032" y="2573898"/>
            <a:ext cx="588143" cy="312637"/>
          </a:xfrm>
          <a:prstGeom prst="rect">
            <a:avLst/>
          </a:prstGeom>
          <a:noFill/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F74E504-6386-134D-B812-27BAFAD43FDE}"/>
              </a:ext>
            </a:extLst>
          </p:cNvPr>
          <p:cNvSpPr/>
          <p:nvPr/>
        </p:nvSpPr>
        <p:spPr>
          <a:xfrm>
            <a:off x="7167251" y="2152761"/>
            <a:ext cx="368909" cy="379070"/>
          </a:xfrm>
          <a:prstGeom prst="rect">
            <a:avLst/>
          </a:prstGeom>
          <a:noFill/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BC66377-FFF2-884C-ADA3-C9A77E33A2EE}"/>
              </a:ext>
            </a:extLst>
          </p:cNvPr>
          <p:cNvSpPr/>
          <p:nvPr/>
        </p:nvSpPr>
        <p:spPr>
          <a:xfrm>
            <a:off x="5514736" y="2257023"/>
            <a:ext cx="504056" cy="312637"/>
          </a:xfrm>
          <a:prstGeom prst="rect">
            <a:avLst/>
          </a:prstGeom>
          <a:noFill/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322A41F-1C03-344F-B6AE-3EAF92505E11}"/>
              </a:ext>
            </a:extLst>
          </p:cNvPr>
          <p:cNvSpPr/>
          <p:nvPr/>
        </p:nvSpPr>
        <p:spPr>
          <a:xfrm>
            <a:off x="5228681" y="1687554"/>
            <a:ext cx="588143" cy="312637"/>
          </a:xfrm>
          <a:prstGeom prst="rect">
            <a:avLst/>
          </a:prstGeom>
          <a:noFill/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28A018F-BD3E-2247-B920-EC4936A0A78D}"/>
              </a:ext>
            </a:extLst>
          </p:cNvPr>
          <p:cNvSpPr/>
          <p:nvPr/>
        </p:nvSpPr>
        <p:spPr>
          <a:xfrm>
            <a:off x="4223291" y="1873022"/>
            <a:ext cx="489460" cy="279739"/>
          </a:xfrm>
          <a:prstGeom prst="rect">
            <a:avLst/>
          </a:prstGeom>
          <a:noFill/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7D39C0B-BD57-7A43-B883-C7446442B9AA}"/>
              </a:ext>
            </a:extLst>
          </p:cNvPr>
          <p:cNvSpPr/>
          <p:nvPr/>
        </p:nvSpPr>
        <p:spPr>
          <a:xfrm>
            <a:off x="4969976" y="2079731"/>
            <a:ext cx="459552" cy="269149"/>
          </a:xfrm>
          <a:prstGeom prst="rect">
            <a:avLst/>
          </a:prstGeom>
          <a:noFill/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1E9C902-BD7D-0B42-88B2-E2DF430A1D28}"/>
              </a:ext>
            </a:extLst>
          </p:cNvPr>
          <p:cNvSpPr/>
          <p:nvPr/>
        </p:nvSpPr>
        <p:spPr>
          <a:xfrm>
            <a:off x="4126664" y="2148534"/>
            <a:ext cx="683200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" b="1" i="0" u="none" strike="noStrike" dirty="0">
                <a:solidFill>
                  <a:srgbClr val="92D050"/>
                </a:solidFill>
                <a:effectLst/>
                <a:latin typeface="Helvetica" pitchFamily="2" charset="0"/>
                <a:ea typeface="STHeiti" panose="02010600040101010101" pitchFamily="2" charset="-122"/>
              </a:rPr>
              <a:t>UNMATCHED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14761C7-3253-1A4A-8C85-C52A40214016}"/>
              </a:ext>
            </a:extLst>
          </p:cNvPr>
          <p:cNvSpPr/>
          <p:nvPr/>
        </p:nvSpPr>
        <p:spPr>
          <a:xfrm>
            <a:off x="5387493" y="2573898"/>
            <a:ext cx="758541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700" b="1" i="0" u="none" strike="noStrike" dirty="0">
                <a:solidFill>
                  <a:srgbClr val="92D050"/>
                </a:solidFill>
                <a:effectLst/>
                <a:latin typeface="Helvetica" pitchFamily="2" charset="0"/>
                <a:ea typeface="STHeiti" panose="02010600040101010101" pitchFamily="2" charset="-122"/>
              </a:rPr>
              <a:t>UNMATCHED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006F11B-4F67-B842-8D29-1318BC5F899A}"/>
              </a:ext>
            </a:extLst>
          </p:cNvPr>
          <p:cNvSpPr/>
          <p:nvPr/>
        </p:nvSpPr>
        <p:spPr>
          <a:xfrm>
            <a:off x="6980691" y="2895221"/>
            <a:ext cx="84350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800" b="1" i="0" u="none" strike="noStrike" dirty="0">
                <a:solidFill>
                  <a:srgbClr val="92D050"/>
                </a:solidFill>
                <a:effectLst/>
                <a:latin typeface="Helvetica" pitchFamily="2" charset="0"/>
                <a:ea typeface="STHeiti" panose="02010600040101010101" pitchFamily="2" charset="-122"/>
              </a:rPr>
              <a:t>UNMATCHED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153705E-E28C-AA41-9942-82490BF8D22F}"/>
              </a:ext>
            </a:extLst>
          </p:cNvPr>
          <p:cNvSpPr/>
          <p:nvPr/>
        </p:nvSpPr>
        <p:spPr>
          <a:xfrm>
            <a:off x="5123953" y="1502818"/>
            <a:ext cx="84350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800" b="1" i="0" u="none" strike="noStrike" dirty="0">
                <a:solidFill>
                  <a:srgbClr val="92D050"/>
                </a:solidFill>
                <a:effectLst/>
                <a:latin typeface="Helvetica" pitchFamily="2" charset="0"/>
                <a:ea typeface="STHeiti" panose="02010600040101010101" pitchFamily="2" charset="-122"/>
              </a:rPr>
              <a:t>UNMATCHED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1A4B389-D171-EA43-8685-835D6538AC19}"/>
              </a:ext>
            </a:extLst>
          </p:cNvPr>
          <p:cNvSpPr/>
          <p:nvPr/>
        </p:nvSpPr>
        <p:spPr>
          <a:xfrm>
            <a:off x="7052584" y="1998412"/>
            <a:ext cx="598241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00" b="1" i="0" u="none" strike="noStrike" dirty="0">
                <a:solidFill>
                  <a:srgbClr val="92D050"/>
                </a:solidFill>
                <a:effectLst/>
                <a:latin typeface="Helvetica" pitchFamily="2" charset="0"/>
                <a:ea typeface="STHeiti" panose="02010600040101010101" pitchFamily="2" charset="-122"/>
              </a:rPr>
              <a:t>UNMATCHED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8B20D35-B7E7-AA4E-B37C-EE6E71BF0432}"/>
              </a:ext>
            </a:extLst>
          </p:cNvPr>
          <p:cNvSpPr/>
          <p:nvPr/>
        </p:nvSpPr>
        <p:spPr>
          <a:xfrm>
            <a:off x="6265902" y="2808338"/>
            <a:ext cx="385888" cy="6006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5B7E3E0-772D-8241-AF1E-D6FF335AC794}"/>
              </a:ext>
            </a:extLst>
          </p:cNvPr>
          <p:cNvSpPr/>
          <p:nvPr/>
        </p:nvSpPr>
        <p:spPr>
          <a:xfrm>
            <a:off x="6218744" y="2544134"/>
            <a:ext cx="268563" cy="34240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8F3CA37F-DEC9-1A4E-BEC2-906E54E9A4B2}"/>
              </a:ext>
            </a:extLst>
          </p:cNvPr>
          <p:cNvSpPr/>
          <p:nvPr/>
        </p:nvSpPr>
        <p:spPr>
          <a:xfrm>
            <a:off x="4869996" y="2349518"/>
            <a:ext cx="683200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" b="1" i="0" u="none" strike="noStrike" dirty="0">
                <a:solidFill>
                  <a:srgbClr val="92D050"/>
                </a:solidFill>
                <a:effectLst/>
                <a:latin typeface="Helvetica" pitchFamily="2" charset="0"/>
                <a:ea typeface="STHeiti" panose="02010600040101010101" pitchFamily="2" charset="-122"/>
              </a:rPr>
              <a:t>UNMATCHED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D6A2E300-08C5-5942-BA04-E85D8C78F8EE}"/>
              </a:ext>
            </a:extLst>
          </p:cNvPr>
          <p:cNvSpPr/>
          <p:nvPr/>
        </p:nvSpPr>
        <p:spPr>
          <a:xfrm>
            <a:off x="6077972" y="3419188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900" b="1" i="0" u="none" strike="noStrike" dirty="0">
                <a:solidFill>
                  <a:srgbClr val="FF0000"/>
                </a:solidFill>
                <a:effectLst/>
                <a:latin typeface="Helvetica" pitchFamily="2" charset="0"/>
                <a:ea typeface="STHeiti" panose="02010600040101010101" pitchFamily="2" charset="-122"/>
              </a:rPr>
              <a:t>MATCHED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D361DC4-8B8E-F647-B256-FE8184C26884}"/>
              </a:ext>
            </a:extLst>
          </p:cNvPr>
          <p:cNvSpPr/>
          <p:nvPr/>
        </p:nvSpPr>
        <p:spPr>
          <a:xfrm>
            <a:off x="5228681" y="5246312"/>
            <a:ext cx="13612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i="0" u="none" strike="noStrike" dirty="0">
                <a:solidFill>
                  <a:srgbClr val="FF0000"/>
                </a:solidFill>
                <a:effectLst/>
                <a:latin typeface="Helvetica" pitchFamily="2" charset="0"/>
                <a:ea typeface="STHeiti" panose="02010600040101010101" pitchFamily="2" charset="-122"/>
              </a:rPr>
              <a:t>● </a:t>
            </a:r>
            <a:r>
              <a:rPr lang="en-US" altLang="zh-CN" sz="1400" b="1" i="0" u="none" strike="noStrike" dirty="0">
                <a:solidFill>
                  <a:srgbClr val="FF0000"/>
                </a:solidFill>
                <a:effectLst/>
                <a:latin typeface="Helvetica" pitchFamily="2" charset="0"/>
                <a:ea typeface="STHeiti" panose="02010600040101010101" pitchFamily="2" charset="-122"/>
              </a:rPr>
              <a:t>TRACKING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459D3D3-6D0E-8D4B-8695-ACC1BCB264CB}"/>
              </a:ext>
            </a:extLst>
          </p:cNvPr>
          <p:cNvSpPr/>
          <p:nvPr/>
        </p:nvSpPr>
        <p:spPr>
          <a:xfrm>
            <a:off x="2465997" y="1284380"/>
            <a:ext cx="132600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900" u="none" strike="noStrike" dirty="0">
                <a:solidFill>
                  <a:schemeClr val="bg1"/>
                </a:solidFill>
                <a:effectLst/>
                <a:latin typeface="Helvetica" pitchFamily="2" charset="0"/>
              </a:rPr>
              <a:t>Auto-landing</a:t>
            </a:r>
            <a:r>
              <a:rPr lang="en-US" altLang="zh-CN" sz="900" dirty="0">
                <a:solidFill>
                  <a:schemeClr val="bg1"/>
                </a:solidFill>
                <a:latin typeface="Helvetica" pitchFamily="2" charset="0"/>
              </a:rPr>
              <a:t>:</a:t>
            </a:r>
            <a:r>
              <a:rPr lang="zh-CN" altLang="en-US" sz="900" dirty="0">
                <a:solidFill>
                  <a:schemeClr val="bg1"/>
                </a:solidFill>
                <a:latin typeface="Helvetica" pitchFamily="2" charset="0"/>
              </a:rPr>
              <a:t> </a:t>
            </a:r>
            <a:r>
              <a:rPr lang="en-US" altLang="zh-CN" sz="900" dirty="0">
                <a:solidFill>
                  <a:srgbClr val="3294E3"/>
                </a:solidFill>
                <a:latin typeface="Helvetica" pitchFamily="2" charset="0"/>
              </a:rPr>
              <a:t>READY</a:t>
            </a:r>
            <a:r>
              <a:rPr lang="en-US" altLang="zh-CN" sz="900" u="none" strike="noStrike" dirty="0">
                <a:solidFill>
                  <a:schemeClr val="bg1"/>
                </a:solidFill>
                <a:effectLst/>
                <a:latin typeface="Helvetica" pitchFamily="2" charset="0"/>
              </a:rPr>
              <a:t> </a:t>
            </a:r>
            <a:endParaRPr lang="zh-CN" altLang="en-US" sz="9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309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5F3C8D6-5AA2-4D44-B1DF-27525F234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76" y="260648"/>
            <a:ext cx="11399883" cy="640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927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12</Words>
  <Application>Microsoft Macintosh PowerPoint</Application>
  <PresentationFormat>宽屏</PresentationFormat>
  <Paragraphs>9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9" baseType="lpstr">
      <vt:lpstr>等线</vt:lpstr>
      <vt:lpstr>等线 Light</vt:lpstr>
      <vt:lpstr>STHeiti</vt:lpstr>
      <vt:lpstr>Arial</vt:lpstr>
      <vt:lpstr>Helvetica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Yinglun LI (16518365)</dc:creator>
  <cp:lastModifiedBy>Yinglun LI (16518365)</cp:lastModifiedBy>
  <cp:revision>4</cp:revision>
  <dcterms:created xsi:type="dcterms:W3CDTF">2018-10-19T07:35:09Z</dcterms:created>
  <dcterms:modified xsi:type="dcterms:W3CDTF">2018-10-19T13:43:35Z</dcterms:modified>
</cp:coreProperties>
</file>

<file path=docProps/thumbnail.jpeg>
</file>